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60" r:id="rId7"/>
    <p:sldId id="259"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ry Proud" initials="KP" lastIdx="1" clrIdx="0">
    <p:extLst>
      <p:ext uri="{19B8F6BF-5375-455C-9EA6-DF929625EA0E}">
        <p15:presenceInfo xmlns:p15="http://schemas.microsoft.com/office/powerpoint/2012/main" userId="Karry Pro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4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ry Guarducci" userId="16663b69-8e53-463d-bed5-cf6604e52f0e" providerId="ADAL" clId="{79A18E7C-59D9-4FB2-AB3F-77655F035259}"/>
    <pc:docChg chg="custSel modSld">
      <pc:chgData name="Karry Guarducci" userId="16663b69-8e53-463d-bed5-cf6604e52f0e" providerId="ADAL" clId="{79A18E7C-59D9-4FB2-AB3F-77655F035259}" dt="2020-09-24T17:43:46.110" v="4" actId="1076"/>
      <pc:docMkLst>
        <pc:docMk/>
      </pc:docMkLst>
      <pc:sldChg chg="addSp delSp mod">
        <pc:chgData name="Karry Guarducci" userId="16663b69-8e53-463d-bed5-cf6604e52f0e" providerId="ADAL" clId="{79A18E7C-59D9-4FB2-AB3F-77655F035259}" dt="2020-09-24T17:42:45.268" v="3" actId="478"/>
        <pc:sldMkLst>
          <pc:docMk/>
          <pc:sldMk cId="3262864422" sldId="258"/>
        </pc:sldMkLst>
        <pc:picChg chg="add del">
          <ac:chgData name="Karry Guarducci" userId="16663b69-8e53-463d-bed5-cf6604e52f0e" providerId="ADAL" clId="{79A18E7C-59D9-4FB2-AB3F-77655F035259}" dt="2020-09-24T17:42:45.268" v="3" actId="478"/>
          <ac:picMkLst>
            <pc:docMk/>
            <pc:sldMk cId="3262864422" sldId="258"/>
            <ac:picMk id="2" creationId="{4A3FA76C-AE83-4F41-941D-703EC42C1DBF}"/>
          </ac:picMkLst>
        </pc:picChg>
      </pc:sldChg>
      <pc:sldChg chg="modSp mod">
        <pc:chgData name="Karry Guarducci" userId="16663b69-8e53-463d-bed5-cf6604e52f0e" providerId="ADAL" clId="{79A18E7C-59D9-4FB2-AB3F-77655F035259}" dt="2020-09-24T17:43:46.110" v="4" actId="1076"/>
        <pc:sldMkLst>
          <pc:docMk/>
          <pc:sldMk cId="3875487705" sldId="261"/>
        </pc:sldMkLst>
        <pc:spChg chg="mod">
          <ac:chgData name="Karry Guarducci" userId="16663b69-8e53-463d-bed5-cf6604e52f0e" providerId="ADAL" clId="{79A18E7C-59D9-4FB2-AB3F-77655F035259}" dt="2020-09-24T17:43:46.110" v="4" actId="1076"/>
          <ac:spMkLst>
            <pc:docMk/>
            <pc:sldMk cId="3875487705" sldId="261"/>
            <ac:spMk id="2" creationId="{00000000-0000-0000-0000-000000000000}"/>
          </ac:spMkLst>
        </pc:spChg>
      </pc:sldChg>
      <pc:sldChg chg="modSp mod">
        <pc:chgData name="Karry Guarducci" userId="16663b69-8e53-463d-bed5-cf6604e52f0e" providerId="ADAL" clId="{79A18E7C-59D9-4FB2-AB3F-77655F035259}" dt="2020-09-02T20:17:03.583" v="0" actId="20577"/>
        <pc:sldMkLst>
          <pc:docMk/>
          <pc:sldMk cId="4142136855" sldId="263"/>
        </pc:sldMkLst>
        <pc:spChg chg="mod">
          <ac:chgData name="Karry Guarducci" userId="16663b69-8e53-463d-bed5-cf6604e52f0e" providerId="ADAL" clId="{79A18E7C-59D9-4FB2-AB3F-77655F035259}" dt="2020-09-02T20:17:03.583" v="0" actId="20577"/>
          <ac:spMkLst>
            <pc:docMk/>
            <pc:sldMk cId="4142136855" sldId="263"/>
            <ac:spMk id="2" creationId="{00000000-0000-0000-0000-000000000000}"/>
          </ac:spMkLst>
        </pc:spChg>
      </pc:sldChg>
      <pc:sldChg chg="modSp mod">
        <pc:chgData name="Karry Guarducci" userId="16663b69-8e53-463d-bed5-cf6604e52f0e" providerId="ADAL" clId="{79A18E7C-59D9-4FB2-AB3F-77655F035259}" dt="2020-09-02T20:17:33.505" v="1" actId="33524"/>
        <pc:sldMkLst>
          <pc:docMk/>
          <pc:sldMk cId="773728478" sldId="264"/>
        </pc:sldMkLst>
        <pc:spChg chg="mod">
          <ac:chgData name="Karry Guarducci" userId="16663b69-8e53-463d-bed5-cf6604e52f0e" providerId="ADAL" clId="{79A18E7C-59D9-4FB2-AB3F-77655F035259}" dt="2020-09-02T20:17:33.505" v="1" actId="33524"/>
          <ac:spMkLst>
            <pc:docMk/>
            <pc:sldMk cId="773728478" sldId="264"/>
            <ac:spMk id="3" creationId="{00000000-0000-0000-0000-000000000000}"/>
          </ac:spMkLst>
        </pc:spChg>
      </pc:sldChg>
    </pc:docChg>
  </pc:docChgLst>
  <pc:docChgLst>
    <pc:chgData name="Karry Guarducci" userId="16663b69-8e53-463d-bed5-cf6604e52f0e" providerId="ADAL" clId="{17A73AB2-BA5F-4CE9-AA77-8999216B55AA}"/>
    <pc:docChg chg="custSel modSld">
      <pc:chgData name="Karry Guarducci" userId="16663b69-8e53-463d-bed5-cf6604e52f0e" providerId="ADAL" clId="{17A73AB2-BA5F-4CE9-AA77-8999216B55AA}" dt="2022-09-01T20:51:04.152" v="229" actId="1076"/>
      <pc:docMkLst>
        <pc:docMk/>
      </pc:docMkLst>
      <pc:sldChg chg="modSp mod">
        <pc:chgData name="Karry Guarducci" userId="16663b69-8e53-463d-bed5-cf6604e52f0e" providerId="ADAL" clId="{17A73AB2-BA5F-4CE9-AA77-8999216B55AA}" dt="2022-09-01T20:48:51.417" v="217" actId="2711"/>
        <pc:sldMkLst>
          <pc:docMk/>
          <pc:sldMk cId="3117470473" sldId="256"/>
        </pc:sldMkLst>
        <pc:spChg chg="mod">
          <ac:chgData name="Karry Guarducci" userId="16663b69-8e53-463d-bed5-cf6604e52f0e" providerId="ADAL" clId="{17A73AB2-BA5F-4CE9-AA77-8999216B55AA}" dt="2022-09-01T20:48:51.417" v="217" actId="2711"/>
          <ac:spMkLst>
            <pc:docMk/>
            <pc:sldMk cId="3117470473" sldId="256"/>
            <ac:spMk id="2" creationId="{00000000-0000-0000-0000-000000000000}"/>
          </ac:spMkLst>
        </pc:spChg>
      </pc:sldChg>
      <pc:sldChg chg="modSp mod">
        <pc:chgData name="Karry Guarducci" userId="16663b69-8e53-463d-bed5-cf6604e52f0e" providerId="ADAL" clId="{17A73AB2-BA5F-4CE9-AA77-8999216B55AA}" dt="2022-09-01T20:51:04.152" v="229" actId="1076"/>
        <pc:sldMkLst>
          <pc:docMk/>
          <pc:sldMk cId="2544419341" sldId="259"/>
        </pc:sldMkLst>
        <pc:spChg chg="mod">
          <ac:chgData name="Karry Guarducci" userId="16663b69-8e53-463d-bed5-cf6604e52f0e" providerId="ADAL" clId="{17A73AB2-BA5F-4CE9-AA77-8999216B55AA}" dt="2022-09-01T20:50:36.398" v="226" actId="2711"/>
          <ac:spMkLst>
            <pc:docMk/>
            <pc:sldMk cId="2544419341" sldId="259"/>
            <ac:spMk id="2" creationId="{00000000-0000-0000-0000-000000000000}"/>
          </ac:spMkLst>
        </pc:spChg>
        <pc:spChg chg="mod">
          <ac:chgData name="Karry Guarducci" userId="16663b69-8e53-463d-bed5-cf6604e52f0e" providerId="ADAL" clId="{17A73AB2-BA5F-4CE9-AA77-8999216B55AA}" dt="2022-09-01T20:50:50.802" v="228" actId="27636"/>
          <ac:spMkLst>
            <pc:docMk/>
            <pc:sldMk cId="2544419341" sldId="259"/>
            <ac:spMk id="3" creationId="{00000000-0000-0000-0000-000000000000}"/>
          </ac:spMkLst>
        </pc:spChg>
        <pc:picChg chg="mod">
          <ac:chgData name="Karry Guarducci" userId="16663b69-8e53-463d-bed5-cf6604e52f0e" providerId="ADAL" clId="{17A73AB2-BA5F-4CE9-AA77-8999216B55AA}" dt="2022-09-01T20:51:04.152" v="229" actId="1076"/>
          <ac:picMkLst>
            <pc:docMk/>
            <pc:sldMk cId="2544419341" sldId="259"/>
            <ac:picMk id="4" creationId="{00000000-0000-0000-0000-000000000000}"/>
          </ac:picMkLst>
        </pc:picChg>
      </pc:sldChg>
      <pc:sldChg chg="modSp mod">
        <pc:chgData name="Karry Guarducci" userId="16663b69-8e53-463d-bed5-cf6604e52f0e" providerId="ADAL" clId="{17A73AB2-BA5F-4CE9-AA77-8999216B55AA}" dt="2022-09-01T20:47:28.834" v="216" actId="20577"/>
        <pc:sldMkLst>
          <pc:docMk/>
          <pc:sldMk cId="3875487705" sldId="261"/>
        </pc:sldMkLst>
        <pc:spChg chg="mod">
          <ac:chgData name="Karry Guarducci" userId="16663b69-8e53-463d-bed5-cf6604e52f0e" providerId="ADAL" clId="{17A73AB2-BA5F-4CE9-AA77-8999216B55AA}" dt="2022-09-01T20:47:28.834" v="216" actId="20577"/>
          <ac:spMkLst>
            <pc:docMk/>
            <pc:sldMk cId="3875487705" sldId="261"/>
            <ac:spMk id="3" creationId="{00000000-0000-0000-0000-000000000000}"/>
          </ac:spMkLst>
        </pc:spChg>
      </pc:sldChg>
      <pc:sldChg chg="modSp mod">
        <pc:chgData name="Karry Guarducci" userId="16663b69-8e53-463d-bed5-cf6604e52f0e" providerId="ADAL" clId="{17A73AB2-BA5F-4CE9-AA77-8999216B55AA}" dt="2022-09-01T20:50:12.923" v="225" actId="20577"/>
        <pc:sldMkLst>
          <pc:docMk/>
          <pc:sldMk cId="773728478" sldId="264"/>
        </pc:sldMkLst>
        <pc:spChg chg="mod">
          <ac:chgData name="Karry Guarducci" userId="16663b69-8e53-463d-bed5-cf6604e52f0e" providerId="ADAL" clId="{17A73AB2-BA5F-4CE9-AA77-8999216B55AA}" dt="2022-09-01T20:49:26.860" v="218" actId="2711"/>
          <ac:spMkLst>
            <pc:docMk/>
            <pc:sldMk cId="773728478" sldId="264"/>
            <ac:spMk id="2" creationId="{00000000-0000-0000-0000-000000000000}"/>
          </ac:spMkLst>
        </pc:spChg>
        <pc:spChg chg="mod">
          <ac:chgData name="Karry Guarducci" userId="16663b69-8e53-463d-bed5-cf6604e52f0e" providerId="ADAL" clId="{17A73AB2-BA5F-4CE9-AA77-8999216B55AA}" dt="2022-09-01T20:50:12.923" v="225" actId="20577"/>
          <ac:spMkLst>
            <pc:docMk/>
            <pc:sldMk cId="773728478" sldId="264"/>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765EE-A958-422F-9EFC-4047295460FE}" type="doc">
      <dgm:prSet loTypeId="urn:microsoft.com/office/officeart/2005/8/layout/hProcess9" loCatId="process" qsTypeId="urn:microsoft.com/office/officeart/2005/8/quickstyle/simple1" qsCatId="simple" csTypeId="urn:microsoft.com/office/officeart/2005/8/colors/accent1_2" csCatId="accent1" phldr="1"/>
      <dgm:spPr/>
    </dgm:pt>
    <dgm:pt modelId="{AD930817-DDC1-419D-BCBF-BAACF5FE899F}">
      <dgm:prSet phldrT="[Text]"/>
      <dgm:spPr/>
      <dgm:t>
        <a:bodyPr/>
        <a:lstStyle/>
        <a:p>
          <a:r>
            <a:rPr lang="en-US" dirty="0"/>
            <a:t>Challenge yourself!</a:t>
          </a:r>
        </a:p>
      </dgm:t>
    </dgm:pt>
    <dgm:pt modelId="{42F84476-F532-4DC1-8F25-54DE920055D0}" type="parTrans" cxnId="{56DF4256-DE54-4C85-A0F2-A39A1EB3EEB0}">
      <dgm:prSet/>
      <dgm:spPr/>
      <dgm:t>
        <a:bodyPr/>
        <a:lstStyle/>
        <a:p>
          <a:endParaRPr lang="en-US"/>
        </a:p>
      </dgm:t>
    </dgm:pt>
    <dgm:pt modelId="{66B2AE1D-0C94-42EA-B563-70E598A16DE5}" type="sibTrans" cxnId="{56DF4256-DE54-4C85-A0F2-A39A1EB3EEB0}">
      <dgm:prSet/>
      <dgm:spPr/>
      <dgm:t>
        <a:bodyPr/>
        <a:lstStyle/>
        <a:p>
          <a:endParaRPr lang="en-US"/>
        </a:p>
      </dgm:t>
    </dgm:pt>
    <dgm:pt modelId="{5C29F889-9831-4243-B787-A0C1460B10CD}">
      <dgm:prSet phldrT="[Text]"/>
      <dgm:spPr/>
      <dgm:t>
        <a:bodyPr/>
        <a:lstStyle/>
        <a:p>
          <a:r>
            <a:rPr lang="en-US" dirty="0"/>
            <a:t>Failure is part of learning.</a:t>
          </a:r>
        </a:p>
        <a:p>
          <a:r>
            <a:rPr lang="en-US" dirty="0"/>
            <a:t>(Period!)</a:t>
          </a:r>
        </a:p>
      </dgm:t>
    </dgm:pt>
    <dgm:pt modelId="{4F0775D5-8614-4331-8781-3A46B708A0A5}" type="parTrans" cxnId="{3114C889-54BB-4C6A-89BD-3F48B759597B}">
      <dgm:prSet/>
      <dgm:spPr/>
      <dgm:t>
        <a:bodyPr/>
        <a:lstStyle/>
        <a:p>
          <a:endParaRPr lang="en-US"/>
        </a:p>
      </dgm:t>
    </dgm:pt>
    <dgm:pt modelId="{1EF222C2-9669-444D-A4C0-0060EB13724C}" type="sibTrans" cxnId="{3114C889-54BB-4C6A-89BD-3F48B759597B}">
      <dgm:prSet/>
      <dgm:spPr/>
      <dgm:t>
        <a:bodyPr/>
        <a:lstStyle/>
        <a:p>
          <a:endParaRPr lang="en-US"/>
        </a:p>
      </dgm:t>
    </dgm:pt>
    <dgm:pt modelId="{28E2B54E-E964-43E9-B214-989F9C0E0A4D}">
      <dgm:prSet phldrT="[Text]"/>
      <dgm:spPr/>
      <dgm:t>
        <a:bodyPr/>
        <a:lstStyle/>
        <a:p>
          <a:r>
            <a:rPr lang="en-US" dirty="0"/>
            <a:t>Reach the next level &amp; keep going!</a:t>
          </a:r>
        </a:p>
      </dgm:t>
    </dgm:pt>
    <dgm:pt modelId="{9EBC02FB-10D7-4D03-92FE-2FF9F74FED14}" type="parTrans" cxnId="{626B154F-81E4-4033-BB4A-59C55038D517}">
      <dgm:prSet/>
      <dgm:spPr/>
      <dgm:t>
        <a:bodyPr/>
        <a:lstStyle/>
        <a:p>
          <a:endParaRPr lang="en-US"/>
        </a:p>
      </dgm:t>
    </dgm:pt>
    <dgm:pt modelId="{1CC8F402-0E43-4013-B71F-1B413040B599}" type="sibTrans" cxnId="{626B154F-81E4-4033-BB4A-59C55038D517}">
      <dgm:prSet/>
      <dgm:spPr/>
      <dgm:t>
        <a:bodyPr/>
        <a:lstStyle/>
        <a:p>
          <a:endParaRPr lang="en-US"/>
        </a:p>
      </dgm:t>
    </dgm:pt>
    <dgm:pt modelId="{F41BAF55-7707-42A0-92DC-A5792B72F6D3}" type="pres">
      <dgm:prSet presAssocID="{D18765EE-A958-422F-9EFC-4047295460FE}" presName="CompostProcess" presStyleCnt="0">
        <dgm:presLayoutVars>
          <dgm:dir/>
          <dgm:resizeHandles val="exact"/>
        </dgm:presLayoutVars>
      </dgm:prSet>
      <dgm:spPr/>
    </dgm:pt>
    <dgm:pt modelId="{B824E057-19AE-4BFB-9CF9-56AFC268D89D}" type="pres">
      <dgm:prSet presAssocID="{D18765EE-A958-422F-9EFC-4047295460FE}" presName="arrow" presStyleLbl="bgShp" presStyleIdx="0" presStyleCnt="1"/>
      <dgm:spPr/>
    </dgm:pt>
    <dgm:pt modelId="{B5F101A2-6D33-468C-806C-289AA5F48DF3}" type="pres">
      <dgm:prSet presAssocID="{D18765EE-A958-422F-9EFC-4047295460FE}" presName="linearProcess" presStyleCnt="0"/>
      <dgm:spPr/>
    </dgm:pt>
    <dgm:pt modelId="{E2BE1341-BAF5-4CD6-9C63-22FB457167C5}" type="pres">
      <dgm:prSet presAssocID="{AD930817-DDC1-419D-BCBF-BAACF5FE899F}" presName="textNode" presStyleLbl="node1" presStyleIdx="0" presStyleCnt="3">
        <dgm:presLayoutVars>
          <dgm:bulletEnabled val="1"/>
        </dgm:presLayoutVars>
      </dgm:prSet>
      <dgm:spPr/>
    </dgm:pt>
    <dgm:pt modelId="{40401A15-FE9C-4226-AC8F-9BDF0A8747F8}" type="pres">
      <dgm:prSet presAssocID="{66B2AE1D-0C94-42EA-B563-70E598A16DE5}" presName="sibTrans" presStyleCnt="0"/>
      <dgm:spPr/>
    </dgm:pt>
    <dgm:pt modelId="{AA3B0CB3-C0DF-4BFD-A229-6F6A56007F71}" type="pres">
      <dgm:prSet presAssocID="{5C29F889-9831-4243-B787-A0C1460B10CD}" presName="textNode" presStyleLbl="node1" presStyleIdx="1" presStyleCnt="3">
        <dgm:presLayoutVars>
          <dgm:bulletEnabled val="1"/>
        </dgm:presLayoutVars>
      </dgm:prSet>
      <dgm:spPr/>
    </dgm:pt>
    <dgm:pt modelId="{AE8764A2-E41E-4FA3-900B-89AB82307243}" type="pres">
      <dgm:prSet presAssocID="{1EF222C2-9669-444D-A4C0-0060EB13724C}" presName="sibTrans" presStyleCnt="0"/>
      <dgm:spPr/>
    </dgm:pt>
    <dgm:pt modelId="{9295308E-D51F-4428-8A4E-132F5EAE28D7}" type="pres">
      <dgm:prSet presAssocID="{28E2B54E-E964-43E9-B214-989F9C0E0A4D}" presName="textNode" presStyleLbl="node1" presStyleIdx="2" presStyleCnt="3">
        <dgm:presLayoutVars>
          <dgm:bulletEnabled val="1"/>
        </dgm:presLayoutVars>
      </dgm:prSet>
      <dgm:spPr/>
    </dgm:pt>
  </dgm:ptLst>
  <dgm:cxnLst>
    <dgm:cxn modelId="{328E4931-555A-4864-BA34-55184A200BE6}" type="presOf" srcId="{AD930817-DDC1-419D-BCBF-BAACF5FE899F}" destId="{E2BE1341-BAF5-4CD6-9C63-22FB457167C5}" srcOrd="0" destOrd="0" presId="urn:microsoft.com/office/officeart/2005/8/layout/hProcess9"/>
    <dgm:cxn modelId="{6EB20B3D-246A-47D4-BF2F-F92D91AEA33A}" type="presOf" srcId="{28E2B54E-E964-43E9-B214-989F9C0E0A4D}" destId="{9295308E-D51F-4428-8A4E-132F5EAE28D7}" srcOrd="0" destOrd="0" presId="urn:microsoft.com/office/officeart/2005/8/layout/hProcess9"/>
    <dgm:cxn modelId="{626B154F-81E4-4033-BB4A-59C55038D517}" srcId="{D18765EE-A958-422F-9EFC-4047295460FE}" destId="{28E2B54E-E964-43E9-B214-989F9C0E0A4D}" srcOrd="2" destOrd="0" parTransId="{9EBC02FB-10D7-4D03-92FE-2FF9F74FED14}" sibTransId="{1CC8F402-0E43-4013-B71F-1B413040B599}"/>
    <dgm:cxn modelId="{56DF4256-DE54-4C85-A0F2-A39A1EB3EEB0}" srcId="{D18765EE-A958-422F-9EFC-4047295460FE}" destId="{AD930817-DDC1-419D-BCBF-BAACF5FE899F}" srcOrd="0" destOrd="0" parTransId="{42F84476-F532-4DC1-8F25-54DE920055D0}" sibTransId="{66B2AE1D-0C94-42EA-B563-70E598A16DE5}"/>
    <dgm:cxn modelId="{3114C889-54BB-4C6A-89BD-3F48B759597B}" srcId="{D18765EE-A958-422F-9EFC-4047295460FE}" destId="{5C29F889-9831-4243-B787-A0C1460B10CD}" srcOrd="1" destOrd="0" parTransId="{4F0775D5-8614-4331-8781-3A46B708A0A5}" sibTransId="{1EF222C2-9669-444D-A4C0-0060EB13724C}"/>
    <dgm:cxn modelId="{432954E0-37C4-41C4-B242-52D948759A33}" type="presOf" srcId="{D18765EE-A958-422F-9EFC-4047295460FE}" destId="{F41BAF55-7707-42A0-92DC-A5792B72F6D3}" srcOrd="0" destOrd="0" presId="urn:microsoft.com/office/officeart/2005/8/layout/hProcess9"/>
    <dgm:cxn modelId="{EC6107EA-72B0-497D-8EB2-0F230C120F2C}" type="presOf" srcId="{5C29F889-9831-4243-B787-A0C1460B10CD}" destId="{AA3B0CB3-C0DF-4BFD-A229-6F6A56007F71}" srcOrd="0" destOrd="0" presId="urn:microsoft.com/office/officeart/2005/8/layout/hProcess9"/>
    <dgm:cxn modelId="{99EF04A3-EA7D-42D8-ADD8-6D8F74100144}" type="presParOf" srcId="{F41BAF55-7707-42A0-92DC-A5792B72F6D3}" destId="{B824E057-19AE-4BFB-9CF9-56AFC268D89D}" srcOrd="0" destOrd="0" presId="urn:microsoft.com/office/officeart/2005/8/layout/hProcess9"/>
    <dgm:cxn modelId="{E84132AE-790B-47AF-9565-6669B9397139}" type="presParOf" srcId="{F41BAF55-7707-42A0-92DC-A5792B72F6D3}" destId="{B5F101A2-6D33-468C-806C-289AA5F48DF3}" srcOrd="1" destOrd="0" presId="urn:microsoft.com/office/officeart/2005/8/layout/hProcess9"/>
    <dgm:cxn modelId="{E8D60154-22BD-4453-82F1-B5D4C0BE6805}" type="presParOf" srcId="{B5F101A2-6D33-468C-806C-289AA5F48DF3}" destId="{E2BE1341-BAF5-4CD6-9C63-22FB457167C5}" srcOrd="0" destOrd="0" presId="urn:microsoft.com/office/officeart/2005/8/layout/hProcess9"/>
    <dgm:cxn modelId="{49B8B512-987E-489F-A0CB-6838755488CB}" type="presParOf" srcId="{B5F101A2-6D33-468C-806C-289AA5F48DF3}" destId="{40401A15-FE9C-4226-AC8F-9BDF0A8747F8}" srcOrd="1" destOrd="0" presId="urn:microsoft.com/office/officeart/2005/8/layout/hProcess9"/>
    <dgm:cxn modelId="{F213291D-B433-437C-8010-A5A249AF1023}" type="presParOf" srcId="{B5F101A2-6D33-468C-806C-289AA5F48DF3}" destId="{AA3B0CB3-C0DF-4BFD-A229-6F6A56007F71}" srcOrd="2" destOrd="0" presId="urn:microsoft.com/office/officeart/2005/8/layout/hProcess9"/>
    <dgm:cxn modelId="{ABA45F64-EA0D-4DE1-9147-EC2934FE14E3}" type="presParOf" srcId="{B5F101A2-6D33-468C-806C-289AA5F48DF3}" destId="{AE8764A2-E41E-4FA3-900B-89AB82307243}" srcOrd="3" destOrd="0" presId="urn:microsoft.com/office/officeart/2005/8/layout/hProcess9"/>
    <dgm:cxn modelId="{30AFBA85-8952-44D6-A304-2764C2C8E053}" type="presParOf" srcId="{B5F101A2-6D33-468C-806C-289AA5F48DF3}" destId="{9295308E-D51F-4428-8A4E-132F5EAE28D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4E057-19AE-4BFB-9CF9-56AFC268D89D}">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BE1341-BAF5-4CD6-9C63-22FB457167C5}">
      <dsp:nvSpPr>
        <dsp:cNvPr id="0" name=""/>
        <dsp:cNvSpPr/>
      </dsp:nvSpPr>
      <dsp:spPr>
        <a:xfrm>
          <a:off x="8731" y="1625600"/>
          <a:ext cx="2616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Challenge yourself!</a:t>
          </a:r>
        </a:p>
      </dsp:txBody>
      <dsp:txXfrm>
        <a:off x="114538" y="1731407"/>
        <a:ext cx="2404586" cy="1955852"/>
      </dsp:txXfrm>
    </dsp:sp>
    <dsp:sp modelId="{AA3B0CB3-C0DF-4BFD-A229-6F6A56007F71}">
      <dsp:nvSpPr>
        <dsp:cNvPr id="0" name=""/>
        <dsp:cNvSpPr/>
      </dsp:nvSpPr>
      <dsp:spPr>
        <a:xfrm>
          <a:off x="2755899" y="1625600"/>
          <a:ext cx="2616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Failure is part of learning.</a:t>
          </a:r>
        </a:p>
        <a:p>
          <a:pPr marL="0" lvl="0" indent="0" algn="ctr" defTabSz="1377950">
            <a:lnSpc>
              <a:spcPct val="90000"/>
            </a:lnSpc>
            <a:spcBef>
              <a:spcPct val="0"/>
            </a:spcBef>
            <a:spcAft>
              <a:spcPct val="35000"/>
            </a:spcAft>
            <a:buNone/>
          </a:pPr>
          <a:r>
            <a:rPr lang="en-US" sz="3100" kern="1200" dirty="0"/>
            <a:t>(Period!)</a:t>
          </a:r>
        </a:p>
      </dsp:txBody>
      <dsp:txXfrm>
        <a:off x="2861706" y="1731407"/>
        <a:ext cx="2404586" cy="1955852"/>
      </dsp:txXfrm>
    </dsp:sp>
    <dsp:sp modelId="{9295308E-D51F-4428-8A4E-132F5EAE28D7}">
      <dsp:nvSpPr>
        <dsp:cNvPr id="0" name=""/>
        <dsp:cNvSpPr/>
      </dsp:nvSpPr>
      <dsp:spPr>
        <a:xfrm>
          <a:off x="5503068" y="1625600"/>
          <a:ext cx="2616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Reach the next level &amp; keep going!</a:t>
          </a:r>
        </a:p>
      </dsp:txBody>
      <dsp:txXfrm>
        <a:off x="5608875" y="1731407"/>
        <a:ext cx="24045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F783BB-A239-499C-ABF5-485FD1D54E54}"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230736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F783BB-A239-499C-ABF5-485FD1D54E54}"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279019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F783BB-A239-499C-ABF5-485FD1D54E54}"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303391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F783BB-A239-499C-ABF5-485FD1D54E54}"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158574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783BB-A239-499C-ABF5-485FD1D54E54}"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326255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F783BB-A239-499C-ABF5-485FD1D54E54}"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193470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F783BB-A239-499C-ABF5-485FD1D54E54}"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360497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F783BB-A239-499C-ABF5-485FD1D54E54}"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14756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783BB-A239-499C-ABF5-485FD1D54E54}"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103029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F783BB-A239-499C-ABF5-485FD1D54E54}"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267897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F783BB-A239-499C-ABF5-485FD1D54E54}"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0A23E-3C22-41B8-B087-7D0D51B44D57}" type="slidenum">
              <a:rPr lang="en-US" smtClean="0"/>
              <a:t>‹#›</a:t>
            </a:fld>
            <a:endParaRPr lang="en-US"/>
          </a:p>
        </p:txBody>
      </p:sp>
    </p:spTree>
    <p:extLst>
      <p:ext uri="{BB962C8B-B14F-4D97-AF65-F5344CB8AC3E}">
        <p14:creationId xmlns:p14="http://schemas.microsoft.com/office/powerpoint/2010/main" val="144466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783BB-A239-499C-ABF5-485FD1D54E54}" type="datetimeFigureOut">
              <a:rPr lang="en-US" smtClean="0"/>
              <a:t>9/1/2022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0A23E-3C22-41B8-B087-7D0D51B44D57}" type="slidenum">
              <a:rPr lang="en-US" smtClean="0"/>
              <a:t>‹#›</a:t>
            </a:fld>
            <a:endParaRPr lang="en-US"/>
          </a:p>
        </p:txBody>
      </p:sp>
    </p:spTree>
    <p:extLst>
      <p:ext uri="{BB962C8B-B14F-4D97-AF65-F5344CB8AC3E}">
        <p14:creationId xmlns:p14="http://schemas.microsoft.com/office/powerpoint/2010/main" val="187682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karry.guarducci@sd23.bc.c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n>
                  <a:solidFill>
                    <a:srgbClr val="FFFF00"/>
                  </a:solidFill>
                </a:ln>
                <a:latin typeface="Comic Sans MS" panose="030F0702030302020204" pitchFamily="66" charset="0"/>
              </a:rPr>
              <a:t>Welcome to Grade 8!</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1747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Blackadder ITC" panose="04020505051007020D02" pitchFamily="82" charset="0"/>
              </a:rPr>
              <a:t>Mrs. H-G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61645">
            <a:off x="-177577" y="2995076"/>
            <a:ext cx="4190618" cy="33809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238789" y="4701099"/>
            <a:ext cx="2342271" cy="222474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63475">
            <a:off x="8113542" y="4345030"/>
            <a:ext cx="2283655" cy="217245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1925" y="0"/>
            <a:ext cx="4224997" cy="31194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6626" y="-82154"/>
            <a:ext cx="2980397" cy="222011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9880" y="5087354"/>
            <a:ext cx="2456993" cy="177064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47310" y="2945526"/>
            <a:ext cx="2300459" cy="2141828"/>
          </a:xfrm>
          <a:prstGeom prst="rect">
            <a:avLst/>
          </a:prstGeom>
        </p:spPr>
      </p:pic>
    </p:spTree>
    <p:extLst>
      <p:ext uri="{BB962C8B-B14F-4D97-AF65-F5344CB8AC3E}">
        <p14:creationId xmlns:p14="http://schemas.microsoft.com/office/powerpoint/2010/main" val="414213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8426"/>
          </a:xfrm>
        </p:spPr>
        <p:txBody>
          <a:bodyPr/>
          <a:lstStyle/>
          <a:p>
            <a:r>
              <a:rPr lang="en-US" dirty="0">
                <a:latin typeface="Comic Sans MS" panose="030F0702030302020204" pitchFamily="66" charset="0"/>
              </a:rPr>
              <a:t>About me!</a:t>
            </a:r>
          </a:p>
        </p:txBody>
      </p:sp>
      <p:sp>
        <p:nvSpPr>
          <p:cNvPr id="3" name="Content Placeholder 2"/>
          <p:cNvSpPr>
            <a:spLocks noGrp="1"/>
          </p:cNvSpPr>
          <p:nvPr>
            <p:ph idx="1"/>
          </p:nvPr>
        </p:nvSpPr>
        <p:spPr>
          <a:xfrm>
            <a:off x="838200" y="1153552"/>
            <a:ext cx="10515600" cy="5500466"/>
          </a:xfrm>
          <a:solidFill>
            <a:srgbClr val="92D050"/>
          </a:solidFill>
        </p:spPr>
        <p:txBody>
          <a:bodyPr>
            <a:normAutofit fontScale="70000" lnSpcReduction="20000"/>
          </a:bodyPr>
          <a:lstStyle/>
          <a:p>
            <a:r>
              <a:rPr lang="en-US" dirty="0">
                <a:latin typeface="Comic Sans MS" panose="030F0702030302020204" pitchFamily="66" charset="0"/>
              </a:rPr>
              <a:t>My favorite activity is to travel, and my goal is to have touched on every continent by the time I am 55.  </a:t>
            </a:r>
          </a:p>
          <a:p>
            <a:endParaRPr lang="en-US" dirty="0">
              <a:latin typeface="Comic Sans MS" panose="030F0702030302020204" pitchFamily="66" charset="0"/>
            </a:endParaRPr>
          </a:p>
          <a:p>
            <a:r>
              <a:rPr lang="en-US" dirty="0">
                <a:latin typeface="Comic Sans MS" panose="030F0702030302020204" pitchFamily="66" charset="0"/>
              </a:rPr>
              <a:t>I lived in China and learned what it was like to look completely different, be completely illiterate, not know the language, and still learning to function in society.</a:t>
            </a:r>
          </a:p>
          <a:p>
            <a:endParaRPr lang="en-US" dirty="0">
              <a:latin typeface="Comic Sans MS" panose="030F0702030302020204" pitchFamily="66" charset="0"/>
            </a:endParaRPr>
          </a:p>
          <a:p>
            <a:r>
              <a:rPr lang="en-US" dirty="0">
                <a:latin typeface="Comic Sans MS" panose="030F0702030302020204" pitchFamily="66" charset="0"/>
              </a:rPr>
              <a:t>I love adventure… I salmon fish, camp, climb, ski, canoe, kayak, bike, hike, skate, blade, ice wall climb, paraglide, and will do pretty much anything!</a:t>
            </a:r>
          </a:p>
          <a:p>
            <a:endParaRPr lang="en-US" dirty="0">
              <a:latin typeface="Comic Sans MS" panose="030F0702030302020204" pitchFamily="66" charset="0"/>
            </a:endParaRPr>
          </a:p>
          <a:p>
            <a:r>
              <a:rPr lang="en-US" dirty="0">
                <a:latin typeface="Comic Sans MS" panose="030F0702030302020204" pitchFamily="66" charset="0"/>
              </a:rPr>
              <a:t>Biggest success – I am standing here.  I could not read until fourth grade.  I am dyslexic and I still struggle if I am tired.  I thought I was stupid because I could not do what my peers could do,  BUT once I LEARNED HOW TO DEAL WITH IT… SUCCESS!!!! By high school I was on the honor roll and then had a high enough GPA to get into university. </a:t>
            </a:r>
          </a:p>
          <a:p>
            <a:pPr marL="0" indent="0">
              <a:buNone/>
            </a:pPr>
            <a:endParaRPr lang="en-US" dirty="0">
              <a:latin typeface="Comic Sans MS" panose="030F0702030302020204" pitchFamily="66" charset="0"/>
            </a:endParaRPr>
          </a:p>
          <a:p>
            <a:pPr marL="0" indent="0" algn="ctr">
              <a:buNone/>
            </a:pPr>
            <a:r>
              <a:rPr lang="en-US" dirty="0">
                <a:latin typeface="Comic Sans MS" panose="030F0702030302020204" pitchFamily="66" charset="0"/>
              </a:rPr>
              <a:t>      </a:t>
            </a:r>
            <a:r>
              <a:rPr lang="en-US" sz="3900" dirty="0">
                <a:latin typeface="Comic Sans MS" panose="030F0702030302020204" pitchFamily="66" charset="0"/>
              </a:rPr>
              <a:t>FACING FEAR… FEAR of being different.  FEAR of the unknown.  FEAR of Failure… FEAR is our biggest obstacle.  ONLY </a:t>
            </a:r>
            <a:r>
              <a:rPr lang="en-US" sz="3900" u="sng" dirty="0">
                <a:latin typeface="Comic Sans MS" panose="030F0702030302020204" pitchFamily="66" charset="0"/>
              </a:rPr>
              <a:t>YOU</a:t>
            </a:r>
            <a:r>
              <a:rPr lang="en-US" sz="3900" dirty="0">
                <a:latin typeface="Comic Sans MS" panose="030F0702030302020204" pitchFamily="66" charset="0"/>
              </a:rPr>
              <a:t> ARE STANDING IN YOUR OWN WAY!</a:t>
            </a:r>
          </a:p>
          <a:p>
            <a:pPr marL="0" indent="0">
              <a:buNone/>
            </a:pPr>
            <a:endParaRPr lang="en-US" dirty="0">
              <a:latin typeface="Comic Sans MS" panose="030F0702030302020204" pitchFamily="66"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7372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29420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9516591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86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822" y="0"/>
            <a:ext cx="12932228" cy="6858000"/>
          </a:xfrm>
          <a:prstGeom prst="rect">
            <a:avLst/>
          </a:prstGeom>
        </p:spPr>
      </p:pic>
    </p:spTree>
    <p:extLst>
      <p:ext uri="{BB962C8B-B14F-4D97-AF65-F5344CB8AC3E}">
        <p14:creationId xmlns:p14="http://schemas.microsoft.com/office/powerpoint/2010/main" val="17844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you can expect from me…</a:t>
            </a:r>
          </a:p>
        </p:txBody>
      </p:sp>
      <p:sp>
        <p:nvSpPr>
          <p:cNvPr id="3" name="Content Placeholder 2"/>
          <p:cNvSpPr>
            <a:spLocks noGrp="1"/>
          </p:cNvSpPr>
          <p:nvPr>
            <p:ph idx="1"/>
          </p:nvPr>
        </p:nvSpPr>
        <p:spPr>
          <a:solidFill>
            <a:srgbClr val="92D050"/>
          </a:solidFill>
        </p:spPr>
        <p:txBody>
          <a:bodyPr>
            <a:normAutofit fontScale="92500" lnSpcReduction="10000"/>
          </a:bodyPr>
          <a:lstStyle/>
          <a:p>
            <a:pPr marL="514350" indent="-514350">
              <a:buAutoNum type="arabicPeriod"/>
            </a:pPr>
            <a:r>
              <a:rPr lang="en-US" dirty="0">
                <a:latin typeface="Comic Sans MS" panose="030F0702030302020204" pitchFamily="66" charset="0"/>
              </a:rPr>
              <a:t>I will do EVERYTHING I can to help you reach your goals this year.</a:t>
            </a:r>
          </a:p>
          <a:p>
            <a:pPr marL="514350" indent="-514350">
              <a:buAutoNum type="arabicPeriod"/>
            </a:pPr>
            <a:r>
              <a:rPr lang="en-US" dirty="0">
                <a:latin typeface="Comic Sans MS" panose="030F0702030302020204" pitchFamily="66" charset="0"/>
              </a:rPr>
              <a:t>I encourage and expect that we all experience failure on the road to success.  We will keep our first drafts, second, third… however many times it takes until we are happy with our progress and have met the goal we set.  If you are not struggling and it is coming easy to you… YOU did not challenge yourself! </a:t>
            </a:r>
          </a:p>
          <a:p>
            <a:pPr marL="514350" indent="-514350">
              <a:buAutoNum type="arabicPeriod"/>
            </a:pPr>
            <a:r>
              <a:rPr lang="en-US" dirty="0">
                <a:latin typeface="Comic Sans MS" panose="030F0702030302020204" pitchFamily="66" charset="0"/>
              </a:rPr>
              <a:t>Everyone is at a different place.  Everyone has strengths and weaknesses.  Help-out if you are strong, accept help if you can use it, use the expertise in the classroom to help you achieve to the best of your ability.  </a:t>
            </a:r>
          </a:p>
          <a:p>
            <a:pPr marL="514350" indent="-514350">
              <a:buAutoNum type="arabicPeriod"/>
            </a:pPr>
            <a:endParaRPr lang="en-US" dirty="0"/>
          </a:p>
        </p:txBody>
      </p:sp>
      <p:pic>
        <p:nvPicPr>
          <p:cNvPr id="4" name="Picture 3"/>
          <p:cNvPicPr>
            <a:picLocks noChangeAspect="1"/>
          </p:cNvPicPr>
          <p:nvPr/>
        </p:nvPicPr>
        <p:blipFill>
          <a:blip r:embed="rId2"/>
          <a:stretch>
            <a:fillRect/>
          </a:stretch>
        </p:blipFill>
        <p:spPr>
          <a:xfrm>
            <a:off x="9239301" y="3175"/>
            <a:ext cx="2390775" cy="1754982"/>
          </a:xfrm>
          <a:prstGeom prst="rect">
            <a:avLst/>
          </a:prstGeom>
        </p:spPr>
      </p:pic>
    </p:spTree>
    <p:extLst>
      <p:ext uri="{BB962C8B-B14F-4D97-AF65-F5344CB8AC3E}">
        <p14:creationId xmlns:p14="http://schemas.microsoft.com/office/powerpoint/2010/main" val="254441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1872"/>
            <a:ext cx="10515600" cy="1325563"/>
          </a:xfrm>
        </p:spPr>
        <p:txBody>
          <a:bodyPr/>
          <a:lstStyle/>
          <a:p>
            <a:r>
              <a:rPr lang="en-US" dirty="0"/>
              <a:t>Be responsible for your success!</a:t>
            </a:r>
          </a:p>
        </p:txBody>
      </p:sp>
      <p:sp>
        <p:nvSpPr>
          <p:cNvPr id="3" name="Content Placeholder 2"/>
          <p:cNvSpPr>
            <a:spLocks noGrp="1"/>
          </p:cNvSpPr>
          <p:nvPr>
            <p:ph idx="1"/>
          </p:nvPr>
        </p:nvSpPr>
        <p:spPr>
          <a:solidFill>
            <a:srgbClr val="92D050"/>
          </a:solidFill>
        </p:spPr>
        <p:txBody>
          <a:bodyPr>
            <a:normAutofit fontScale="92500" lnSpcReduction="20000"/>
          </a:bodyPr>
          <a:lstStyle/>
          <a:p>
            <a:pPr marL="514350" indent="-514350">
              <a:buAutoNum type="alphaUcParenR"/>
            </a:pPr>
            <a:r>
              <a:rPr lang="en-US" dirty="0"/>
              <a:t>Have a few people you can call to get help. Get numbers NOW!</a:t>
            </a:r>
          </a:p>
          <a:p>
            <a:pPr marL="514350" indent="-514350">
              <a:buAutoNum type="alphaUcParenR"/>
            </a:pPr>
            <a:r>
              <a:rPr lang="en-US" dirty="0"/>
              <a:t>Use the website: khardy-guarducci.weebly.com</a:t>
            </a:r>
          </a:p>
          <a:p>
            <a:pPr marL="514350" indent="-514350">
              <a:buAutoNum type="alphaUcParenR"/>
            </a:pPr>
            <a:r>
              <a:rPr lang="en-US" dirty="0"/>
              <a:t>Email Mrs. Hardy-</a:t>
            </a:r>
            <a:r>
              <a:rPr lang="en-US" dirty="0" err="1"/>
              <a:t>Guarducci</a:t>
            </a:r>
            <a:r>
              <a:rPr lang="en-US" dirty="0"/>
              <a:t> – </a:t>
            </a:r>
            <a:r>
              <a:rPr lang="en-US" dirty="0">
                <a:hlinkClick r:id="rId2"/>
              </a:rPr>
              <a:t>karry.guarducci@sd23.bc.ca</a:t>
            </a:r>
            <a:endParaRPr lang="en-US" dirty="0"/>
          </a:p>
          <a:p>
            <a:pPr marL="514350" indent="-514350">
              <a:buAutoNum type="alphaUcParenR"/>
            </a:pPr>
            <a:r>
              <a:rPr lang="en-US" dirty="0"/>
              <a:t>Keep your notes in order and assignment sheets and rubrics so you know what you are doing.</a:t>
            </a:r>
          </a:p>
          <a:p>
            <a:pPr marL="514350" indent="-514350">
              <a:buAutoNum type="alphaUcParenR"/>
            </a:pPr>
            <a:r>
              <a:rPr lang="en-US" dirty="0"/>
              <a:t>Use a calendar for all major assignments and events.</a:t>
            </a:r>
          </a:p>
          <a:p>
            <a:pPr marL="514350" indent="-514350">
              <a:buAutoNum type="alphaUcParenR"/>
            </a:pPr>
            <a:r>
              <a:rPr lang="en-US" dirty="0"/>
              <a:t>Don’t be afraid to ask… I only bite once in a while!  It is my JOB to help you… so let me!  Use the website/Google Classroom to stay on top of work.</a:t>
            </a:r>
          </a:p>
          <a:p>
            <a:pPr marL="514350" indent="-514350">
              <a:buAutoNum type="alphaUcParenR"/>
            </a:pPr>
            <a:r>
              <a:rPr lang="en-US" dirty="0"/>
              <a:t>If you are an A+++++ student… get creative!  How can you add something of interest, go above and beyond, … let’s talk about what would be super cool and related!</a:t>
            </a:r>
          </a:p>
          <a:p>
            <a:pPr marL="514350" indent="-514350">
              <a:buAutoNum type="alphaUcParenR"/>
            </a:pPr>
            <a:endParaRPr lang="en-US" dirty="0"/>
          </a:p>
        </p:txBody>
      </p:sp>
    </p:spTree>
    <p:extLst>
      <p:ext uri="{BB962C8B-B14F-4D97-AF65-F5344CB8AC3E}">
        <p14:creationId xmlns:p14="http://schemas.microsoft.com/office/powerpoint/2010/main" val="387548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63229" y="908048"/>
            <a:ext cx="9072504" cy="5103283"/>
          </a:xfrm>
          <a:prstGeom prst="rect">
            <a:avLst/>
          </a:prstGeom>
        </p:spPr>
      </p:pic>
    </p:spTree>
    <p:extLst>
      <p:ext uri="{BB962C8B-B14F-4D97-AF65-F5344CB8AC3E}">
        <p14:creationId xmlns:p14="http://schemas.microsoft.com/office/powerpoint/2010/main" val="635912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514</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Blackadder ITC</vt:lpstr>
      <vt:lpstr>Calibri</vt:lpstr>
      <vt:lpstr>Calibri Light</vt:lpstr>
      <vt:lpstr>Comic Sans MS</vt:lpstr>
      <vt:lpstr>Office Theme</vt:lpstr>
      <vt:lpstr>Welcome to Grade 8!</vt:lpstr>
      <vt:lpstr>Mrs. H-G</vt:lpstr>
      <vt:lpstr>About me!</vt:lpstr>
      <vt:lpstr>PowerPoint Presentation</vt:lpstr>
      <vt:lpstr>PowerPoint Presentation</vt:lpstr>
      <vt:lpstr>PowerPoint Presentation</vt:lpstr>
      <vt:lpstr>What you can expect from me…</vt:lpstr>
      <vt:lpstr>Be responsible for your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Grade 8!</dc:title>
  <dc:creator>Karry Proud</dc:creator>
  <cp:lastModifiedBy>Karry Guarducci</cp:lastModifiedBy>
  <cp:revision>9</cp:revision>
  <dcterms:created xsi:type="dcterms:W3CDTF">2017-08-30T23:55:52Z</dcterms:created>
  <dcterms:modified xsi:type="dcterms:W3CDTF">2022-09-01T20:51:04Z</dcterms:modified>
</cp:coreProperties>
</file>